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82" y="18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notatek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&lt;główka&gt;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D3245E4-8D46-4803-8447-3580B73FD048}" type="slidenum"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pl-PL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928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755640" y="5078520"/>
            <a:ext cx="6047640" cy="4811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6960" cy="125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9066960" cy="43808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2"/>
          <p:cNvSpPr/>
          <p:nvPr/>
        </p:nvSpPr>
        <p:spPr>
          <a:xfrm>
            <a:off x="502920" y="685440"/>
            <a:ext cx="9070200" cy="655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5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Rodzice w wolnych/demokratycznych szkołach w Polsce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Katarzyna Gawlicz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Dolnośląska Szkoła Wyższa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Monika Popow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Uniwersytet im. Adama Mickiewicza w Poznaniu \ Instytut Badań Edukacyjnych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502920" y="1302690"/>
            <a:ext cx="9070200" cy="50967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>
              <a:lnSpc>
                <a:spcPct val="93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Wyzwania, przed którymi stają rodzice w szkołach demokratycznych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I. Konieczność </a:t>
            </a:r>
            <a:r>
              <a:rPr lang="pl-PL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uwspólnienia</a:t>
            </a: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wizji szkoły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II. Wyzwania dotyczące nauki </a:t>
            </a:r>
            <a:r>
              <a:rPr lang="pl-PL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– </a:t>
            </a: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„moje dziecko niczego się nie uczy”.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III. Mierzenie się z dziecięcym detoksem po wyjściu ze szkoły systemowej.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IV. Uczenie się nowego funkcjonowania w wolnej szkole.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V. Podwójna rola rodziców, którzy są równocześnie tutorami. 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>
              <a:lnSpc>
                <a:spcPct val="9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Wyzwania organizacyjne</a:t>
            </a: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finanse,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szkoła kontraktowa,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napięcia na linii rodzice-kadra,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przekształcenia,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współodpowiedzialność.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43000"/>
              </a:lnSpc>
            </a:pP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43000"/>
              </a:lnSpc>
            </a:pP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3"/>
          <a:stretch/>
        </p:blipFill>
        <p:spPr>
          <a:xfrm>
            <a:off x="0" y="3743280"/>
            <a:ext cx="3029760" cy="1439280"/>
          </a:xfrm>
          <a:prstGeom prst="rect">
            <a:avLst/>
          </a:prstGeom>
          <a:ln>
            <a:noFill/>
          </a:ln>
        </p:spPr>
      </p:pic>
      <p:pic>
        <p:nvPicPr>
          <p:cNvPr id="102" name="Picture 101"/>
          <p:cNvPicPr/>
          <p:nvPr/>
        </p:nvPicPr>
        <p:blipFill>
          <a:blip r:embed="rId4"/>
          <a:stretch/>
        </p:blipFill>
        <p:spPr>
          <a:xfrm>
            <a:off x="3279600" y="1563840"/>
            <a:ext cx="3033000" cy="2035800"/>
          </a:xfrm>
          <a:prstGeom prst="rect">
            <a:avLst/>
          </a:prstGeom>
          <a:ln>
            <a:noFill/>
          </a:ln>
        </p:spPr>
      </p:pic>
      <p:pic>
        <p:nvPicPr>
          <p:cNvPr id="103" name="Picture 102"/>
          <p:cNvPicPr/>
          <p:nvPr/>
        </p:nvPicPr>
        <p:blipFill>
          <a:blip r:embed="rId5"/>
          <a:stretch/>
        </p:blipFill>
        <p:spPr>
          <a:xfrm>
            <a:off x="3095640" y="3887640"/>
            <a:ext cx="3386880" cy="1123200"/>
          </a:xfrm>
          <a:prstGeom prst="rect">
            <a:avLst/>
          </a:prstGeom>
          <a:ln>
            <a:noFill/>
          </a:ln>
        </p:spPr>
      </p:pic>
      <p:pic>
        <p:nvPicPr>
          <p:cNvPr id="104" name="Picture 103"/>
          <p:cNvPicPr/>
          <p:nvPr/>
        </p:nvPicPr>
        <p:blipFill>
          <a:blip r:embed="rId6"/>
          <a:stretch/>
        </p:blipFill>
        <p:spPr>
          <a:xfrm>
            <a:off x="7021440" y="3959280"/>
            <a:ext cx="2160000" cy="107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 algn="ctr"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Projekt „Szkoły demokratyczne - studium socjopedagogiczne nowych alternatyw edukacyjnych”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(NCN UMO-2014/13/D/HS6/01896)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>
              <a:lnSpc>
                <a:spcPct val="9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Cel</a:t>
            </a: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socjologiczna i pedagogiczna analiza nowego zjawiska w obszarze polskiej edukacji - tzw. szkół demokratycznych.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32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Rekonstrukcja genezy oraz kontekstów powstawania szkół demokratycznych.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32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Poznanie sposobów codziennego funkcjonowania szkół demokratycznych.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0200" indent="-32328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Rozpoznanie miejsca i roli szkół demokratycznych w polskim systemie oświaty.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3280" y="301320"/>
            <a:ext cx="906696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503280" y="1767960"/>
            <a:ext cx="9066960" cy="438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 marL="342720" indent="-3420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Metodologia: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Obserwacja uczestnicząca (6 szkół)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Wywiady </a:t>
            </a:r>
            <a:r>
              <a:rPr lang="pl-PL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</a:t>
            </a:r>
            <a:r>
              <a:rPr lang="pl-PL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indywidualne i grupowe</a:t>
            </a:r>
            <a:r>
              <a:rPr lang="pl-PL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</a:t>
            </a: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– rodzice, założyciele, tutorzy, dzieci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Analiza dokumentów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Analiza mediów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3280" y="301320"/>
            <a:ext cx="906696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503280" y="1767960"/>
            <a:ext cx="9066960" cy="438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 marL="342720" indent="-342000"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Ważne terminy i rozróżnienia: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Szkoły demokratyczne a szkoły wolne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Unschooling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System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 algn="ctr">
              <a:lnSpc>
                <a:spcPct val="9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Kim są rodzice w szkołach demokratycznych?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I. Bycie w procesie zmiany – uczenie się, zmienianie siebie, poszukiwanie swojej tożsamości jako rodzic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II. Poczucie niewpasowywania się w system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III. Ciągła refleksja nad zagadnieniem wolności w wychowaniu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IV. Otwartość na zmianę i niepewność w sytuacji edukacyjnej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V. Przeważająca liczba zaangażowanych osób to kobiety.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lang="pl-PL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2"/>
          <p:cNvSpPr/>
          <p:nvPr/>
        </p:nvSpPr>
        <p:spPr>
          <a:xfrm>
            <a:off x="502920" y="1091003"/>
            <a:ext cx="9070200" cy="55852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 marL="342720" indent="-3420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Drogi rodziców do szkoły: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I. Świadome rodzicielstwo - forum </a:t>
            </a:r>
            <a:r>
              <a:rPr lang="pl-PL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chustowe</a:t>
            </a:r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rodzicielstwo bliskości, NVC,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wychowanie bez </a:t>
            </a:r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kar i nagród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II. Integralny związek między domem i szkołą.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III. Fantazmat szkoły systemowej.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IV. Wcześniejsze (przed)szkolne doświadczenia dziecka (szkoła systemowa).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V. Wcześniejsze (przed)szkolne doświadczenia dziecka (szkoła alternatywna) - od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niespełniającej </a:t>
            </a:r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oczekiwań szkoły alternatywnej/niesystemowej do własnej szkoły demokratycznej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 </a:t>
            </a:r>
            <a:r>
              <a:rPr lang="pl-PL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nie</a:t>
            </a: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prowadzi rodziców do szkoły wolnej / demokratycznej?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Rodzice raczej nie poszukują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szkoły gwarantującej wąsko rozumiany sukces edukacyjny</a:t>
            </a:r>
            <a:r>
              <a:rPr lang="pl-PL" sz="28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wysoki poziom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nauczania </a:t>
            </a: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lub </a:t>
            </a:r>
            <a:r>
              <a:rPr lang="pl-PL" sz="28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ukierunkowanie </a:t>
            </a:r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dziecka w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jeden, określony sposób 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2920" y="301680"/>
            <a:ext cx="907020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502920" y="1768320"/>
            <a:ext cx="907020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440" rIns="0" bIns="0"/>
          <a:lstStyle/>
          <a:p>
            <a:pPr marL="342720" indent="-342000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Miejsce rodziców w szkole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I. Rodzice – twórcy i/lub prowadzący szkołę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II. Rodzice korzystający z oferty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pl-PL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rodzice zaangażowani oraz 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rodzice marzący o </a:t>
            </a:r>
            <a:r>
              <a:rPr lang="pl-PL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„gotowcu”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III. Wytwarzanie i wzmacnianie społeczności rodziców/szkoły</a:t>
            </a: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000">
              <a:lnSpc>
                <a:spcPct val="100000"/>
              </a:lnSpc>
            </a:pPr>
            <a:endParaRPr lang="pl-PL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412</Words>
  <Application>Microsoft Office PowerPoint</Application>
  <PresentationFormat>Niestandardowy</PresentationFormat>
  <Paragraphs>71</Paragraphs>
  <Slides>12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</dc:creator>
  <cp:lastModifiedBy>Mika</cp:lastModifiedBy>
  <cp:revision>14</cp:revision>
  <dcterms:created xsi:type="dcterms:W3CDTF">2018-04-20T19:44:22Z</dcterms:created>
  <dcterms:modified xsi:type="dcterms:W3CDTF">2018-05-11T20:50:45Z</dcterms:modified>
  <dc:language>pl-PL</dc:language>
</cp:coreProperties>
</file>